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797675" cy="987266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ja Roland" initials="MR" lastIdx="1" clrIdx="0">
    <p:extLst>
      <p:ext uri="{19B8F6BF-5375-455C-9EA6-DF929625EA0E}">
        <p15:presenceInfo xmlns:p15="http://schemas.microsoft.com/office/powerpoint/2012/main" userId="S::maj@heimstaden.dk::1a66d7fc-173e-46bb-9f3a-da9c3db0240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250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Kjær Hildrum" userId="ab44a4d4-5244-4cf4-b325-560bbfc8c54b" providerId="ADAL" clId="{71F8C29B-7808-4E21-A04F-F18256FF86FC}"/>
    <pc:docChg chg="undo custSel addSld delSld modSld">
      <pc:chgData name="Julie Kjær Hildrum" userId="ab44a4d4-5244-4cf4-b325-560bbfc8c54b" providerId="ADAL" clId="{71F8C29B-7808-4E21-A04F-F18256FF86FC}" dt="2022-10-06T11:57:18.437" v="1634" actId="20577"/>
      <pc:docMkLst>
        <pc:docMk/>
      </pc:docMkLst>
      <pc:sldChg chg="modSp mod">
        <pc:chgData name="Julie Kjær Hildrum" userId="ab44a4d4-5244-4cf4-b325-560bbfc8c54b" providerId="ADAL" clId="{71F8C29B-7808-4E21-A04F-F18256FF86FC}" dt="2022-10-06T09:20:01.380" v="199" actId="14100"/>
        <pc:sldMkLst>
          <pc:docMk/>
          <pc:sldMk cId="3215027153" sldId="256"/>
        </pc:sldMkLst>
        <pc:spChg chg="mod">
          <ac:chgData name="Julie Kjær Hildrum" userId="ab44a4d4-5244-4cf4-b325-560bbfc8c54b" providerId="ADAL" clId="{71F8C29B-7808-4E21-A04F-F18256FF86FC}" dt="2022-10-06T09:20:01.380" v="199" actId="14100"/>
          <ac:spMkLst>
            <pc:docMk/>
            <pc:sldMk cId="3215027153" sldId="256"/>
            <ac:spMk id="2" creationId="{E02D18A5-3748-4476-9293-C37DA46C96C8}"/>
          </ac:spMkLst>
        </pc:spChg>
        <pc:spChg chg="mod">
          <ac:chgData name="Julie Kjær Hildrum" userId="ab44a4d4-5244-4cf4-b325-560bbfc8c54b" providerId="ADAL" clId="{71F8C29B-7808-4E21-A04F-F18256FF86FC}" dt="2022-10-06T09:09:49.833" v="54" actId="20577"/>
          <ac:spMkLst>
            <pc:docMk/>
            <pc:sldMk cId="3215027153" sldId="256"/>
            <ac:spMk id="3" creationId="{03D7AF99-8391-459D-829F-B4FFDC09B9AB}"/>
          </ac:spMkLst>
        </pc:spChg>
      </pc:sldChg>
      <pc:sldChg chg="addSp delSp modSp mod delDesignElem chgLayout">
        <pc:chgData name="Julie Kjær Hildrum" userId="ab44a4d4-5244-4cf4-b325-560bbfc8c54b" providerId="ADAL" clId="{71F8C29B-7808-4E21-A04F-F18256FF86FC}" dt="2022-10-06T11:57:18.437" v="1634" actId="20577"/>
        <pc:sldMkLst>
          <pc:docMk/>
          <pc:sldMk cId="3561736107" sldId="257"/>
        </pc:sldMkLst>
        <pc:spChg chg="del">
          <ac:chgData name="Julie Kjær Hildrum" userId="ab44a4d4-5244-4cf4-b325-560bbfc8c54b" providerId="ADAL" clId="{71F8C29B-7808-4E21-A04F-F18256FF86FC}" dt="2022-10-06T09:37:22.061" v="548" actId="700"/>
          <ac:spMkLst>
            <pc:docMk/>
            <pc:sldMk cId="3561736107" sldId="257"/>
            <ac:spMk id="2" creationId="{AFE4489D-60DA-42C2-AB90-5A36B5FFCC61}"/>
          </ac:spMkLst>
        </pc:spChg>
        <pc:spChg chg="mod ord">
          <ac:chgData name="Julie Kjær Hildrum" userId="ab44a4d4-5244-4cf4-b325-560bbfc8c54b" providerId="ADAL" clId="{71F8C29B-7808-4E21-A04F-F18256FF86FC}" dt="2022-10-06T11:57:18.437" v="1634" actId="20577"/>
          <ac:spMkLst>
            <pc:docMk/>
            <pc:sldMk cId="3561736107" sldId="257"/>
            <ac:spMk id="3" creationId="{15024196-C890-4440-B8A1-5DF7A20ABDE3}"/>
          </ac:spMkLst>
        </pc:spChg>
        <pc:spChg chg="add mod ord">
          <ac:chgData name="Julie Kjær Hildrum" userId="ab44a4d4-5244-4cf4-b325-560bbfc8c54b" providerId="ADAL" clId="{71F8C29B-7808-4E21-A04F-F18256FF86FC}" dt="2022-10-06T09:57:08.044" v="919" actId="20577"/>
          <ac:spMkLst>
            <pc:docMk/>
            <pc:sldMk cId="3561736107" sldId="257"/>
            <ac:spMk id="4" creationId="{4C208AD4-D356-20F3-D76A-7DF00072FF73}"/>
          </ac:spMkLst>
        </pc:spChg>
        <pc:spChg chg="del">
          <ac:chgData name="Julie Kjær Hildrum" userId="ab44a4d4-5244-4cf4-b325-560bbfc8c54b" providerId="ADAL" clId="{71F8C29B-7808-4E21-A04F-F18256FF86FC}" dt="2022-10-06T09:37:22.061" v="548" actId="700"/>
          <ac:spMkLst>
            <pc:docMk/>
            <pc:sldMk cId="3561736107" sldId="257"/>
            <ac:spMk id="8" creationId="{907EF6B7-1338-4443-8C46-6A318D952DFD}"/>
          </ac:spMkLst>
        </pc:spChg>
        <pc:spChg chg="del">
          <ac:chgData name="Julie Kjær Hildrum" userId="ab44a4d4-5244-4cf4-b325-560bbfc8c54b" providerId="ADAL" clId="{71F8C29B-7808-4E21-A04F-F18256FF86FC}" dt="2022-10-06T09:37:22.061" v="548" actId="700"/>
          <ac:spMkLst>
            <pc:docMk/>
            <pc:sldMk cId="3561736107" sldId="257"/>
            <ac:spMk id="10" creationId="{DAAE4CDD-124C-4DCF-9584-B6033B545DD5}"/>
          </ac:spMkLst>
        </pc:spChg>
        <pc:spChg chg="del">
          <ac:chgData name="Julie Kjær Hildrum" userId="ab44a4d4-5244-4cf4-b325-560bbfc8c54b" providerId="ADAL" clId="{71F8C29B-7808-4E21-A04F-F18256FF86FC}" dt="2022-10-06T09:37:22.061" v="548" actId="700"/>
          <ac:spMkLst>
            <pc:docMk/>
            <pc:sldMk cId="3561736107" sldId="257"/>
            <ac:spMk id="12" creationId="{081E4A58-353D-44AE-B2FC-2A74E2E400F7}"/>
          </ac:spMkLst>
        </pc:spChg>
      </pc:sldChg>
      <pc:sldChg chg="modSp mod chgLayout">
        <pc:chgData name="Julie Kjær Hildrum" userId="ab44a4d4-5244-4cf4-b325-560bbfc8c54b" providerId="ADAL" clId="{71F8C29B-7808-4E21-A04F-F18256FF86FC}" dt="2022-10-06T11:44:06.635" v="1471" actId="20577"/>
        <pc:sldMkLst>
          <pc:docMk/>
          <pc:sldMk cId="216451004" sldId="258"/>
        </pc:sldMkLst>
        <pc:spChg chg="mod ord">
          <ac:chgData name="Julie Kjær Hildrum" userId="ab44a4d4-5244-4cf4-b325-560bbfc8c54b" providerId="ADAL" clId="{71F8C29B-7808-4E21-A04F-F18256FF86FC}" dt="2022-10-06T09:40:05.347" v="594" actId="20577"/>
          <ac:spMkLst>
            <pc:docMk/>
            <pc:sldMk cId="216451004" sldId="258"/>
            <ac:spMk id="2" creationId="{D40AE745-0DA4-48FA-9688-D02F9957376C}"/>
          </ac:spMkLst>
        </pc:spChg>
        <pc:spChg chg="mod ord">
          <ac:chgData name="Julie Kjær Hildrum" userId="ab44a4d4-5244-4cf4-b325-560bbfc8c54b" providerId="ADAL" clId="{71F8C29B-7808-4E21-A04F-F18256FF86FC}" dt="2022-10-06T11:44:06.635" v="1471" actId="20577"/>
          <ac:spMkLst>
            <pc:docMk/>
            <pc:sldMk cId="216451004" sldId="258"/>
            <ac:spMk id="3" creationId="{A0EB5F5D-6581-43D2-B17B-64EA375CD84F}"/>
          </ac:spMkLst>
        </pc:spChg>
      </pc:sldChg>
      <pc:sldChg chg="new del">
        <pc:chgData name="Julie Kjær Hildrum" userId="ab44a4d4-5244-4cf4-b325-560bbfc8c54b" providerId="ADAL" clId="{71F8C29B-7808-4E21-A04F-F18256FF86FC}" dt="2022-10-06T09:35:59.564" v="547" actId="680"/>
        <pc:sldMkLst>
          <pc:docMk/>
          <pc:sldMk cId="3958408955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C624E3-9EE2-4656-80DD-AA4CD84C0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8FF70C7-9596-4FAF-A723-130B7F3423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F75B82-12C6-48B3-BA79-F4EAA82D4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382-ABC2-4DD3-AABD-08B41473E4B9}" type="datetimeFigureOut">
              <a:rPr lang="da-DK" smtClean="0"/>
              <a:t>06-10-2022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624CA9-4188-4D02-B2EF-E840DF462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57607B-FF50-4655-80D1-2987CE3B7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7DEC-8FAD-4F61-BE3C-8872FC8F57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9248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A1778-49CA-404A-833E-D4CB5C3CD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E82352-0F7F-4EA5-9C54-394856643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B584041-8FC9-4B8F-B3FC-38661E19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382-ABC2-4DD3-AABD-08B41473E4B9}" type="datetimeFigureOut">
              <a:rPr lang="da-DK" smtClean="0"/>
              <a:t>06-10-2022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C2FC2E-532D-4CF1-B0D4-86423B114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38FB3E1-701A-48DE-B810-3E8D4C8D9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7DEC-8FAD-4F61-BE3C-8872FC8F57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0146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147350-99DA-42F2-BEE0-4863979B1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059158-AAA5-4E5A-9425-A6DD3163D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010190-85C3-47DF-8AFA-F66893F7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382-ABC2-4DD3-AABD-08B41473E4B9}" type="datetimeFigureOut">
              <a:rPr lang="da-DK" smtClean="0"/>
              <a:t>06-10-2022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665211-D78A-4BE6-A902-1639F9F4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2D5F59-FC76-454E-BBB6-814E5E145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7DEC-8FAD-4F61-BE3C-8872FC8F57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988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F91ABE-026A-439C-8E64-7565ED246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B9ED30-C174-4FAE-BE9A-6BDB99F96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4C5475B-2261-4351-A183-B21C1B75BB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694028C-F135-4511-BDDE-875306CC4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382-ABC2-4DD3-AABD-08B41473E4B9}" type="datetimeFigureOut">
              <a:rPr lang="da-DK" smtClean="0"/>
              <a:t>06-10-2022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4CB017C-2DA1-4F61-8AB5-01329038E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50B2C-59C0-4B82-BF59-6B3786D35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7DEC-8FAD-4F61-BE3C-8872FC8F57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4412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8AA6D1-CF60-440F-8BF4-2E5CD2507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FF9EA77-E888-4A75-B6A1-9DF868525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4794CC1-B6C0-4315-AF00-391803029B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9AFD616-6D6A-47B2-A46F-5B4AE2133D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2B2DD05-CC89-4317-A88D-11CACD6EED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9F7E0AD-0425-4AE9-95E3-BAE8568F5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382-ABC2-4DD3-AABD-08B41473E4B9}" type="datetimeFigureOut">
              <a:rPr lang="da-DK" smtClean="0"/>
              <a:t>06-10-2022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4ED9D64-E0D0-418F-BDA3-3B69FEDA7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108F7CF-3458-420A-889B-3C414CD04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7DEC-8FAD-4F61-BE3C-8872FC8F57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412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6C96E7-D858-45A0-BBC4-9CB30CF73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48BB6AA-34DE-4F13-AE2B-ACC7E5302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382-ABC2-4DD3-AABD-08B41473E4B9}" type="datetimeFigureOut">
              <a:rPr lang="da-DK" smtClean="0"/>
              <a:t>06-10-2022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6B4192C-10FF-4780-AABB-9458D1745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FAADFCC-B676-48E0-B1D7-1A71939D7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7DEC-8FAD-4F61-BE3C-8872FC8F57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9508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9C79760-02E6-4435-B1D8-7DE3FD74A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382-ABC2-4DD3-AABD-08B41473E4B9}" type="datetimeFigureOut">
              <a:rPr lang="da-DK" smtClean="0"/>
              <a:t>06-10-2022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1FA1C7A-FE48-46A5-82BC-18568A902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580A2CF-CF16-43BD-ACEB-5DF870A6A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7DEC-8FAD-4F61-BE3C-8872FC8F57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292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8ED84B-F445-43F2-BC57-904939A89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45AC45-A94E-4347-9B1F-0309F63DF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FD9BE43-D771-4AC8-BA2D-25025ECE1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6350F65-63C4-4D7B-9CC8-F42BC0B51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382-ABC2-4DD3-AABD-08B41473E4B9}" type="datetimeFigureOut">
              <a:rPr lang="da-DK" smtClean="0"/>
              <a:t>06-10-2022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604CC95-1BE7-4A6A-B7E6-3962429FC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C76C812-B769-45D9-BD58-C3EDCBDC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7DEC-8FAD-4F61-BE3C-8872FC8F57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8119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8B20F5-168E-4912-A12F-D4BEB0803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A97F3EB-D339-41B8-99B5-8B3CE7576F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3A04221-DA37-4247-A173-96D7142A3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71073A7-DD78-4128-A1C4-A99DD68A7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382-ABC2-4DD3-AABD-08B41473E4B9}" type="datetimeFigureOut">
              <a:rPr lang="da-DK" smtClean="0"/>
              <a:t>06-10-2022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A8C7A7A-C58C-49A3-9A5E-D72738C87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6D24793-59EB-4603-B98C-3FD6A0242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7DEC-8FAD-4F61-BE3C-8872FC8F57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8895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5974D6-1040-415C-BBB1-09F3619A9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FDEA73D-B262-49CB-B9A1-4118D0B28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B007099-B978-4283-8974-BD2679CD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382-ABC2-4DD3-AABD-08B41473E4B9}" type="datetimeFigureOut">
              <a:rPr lang="da-DK" smtClean="0"/>
              <a:t>06-10-2022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3798B8-A4E2-4C58-83CE-F0DAB2C3B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F7A61A-F3FF-4F0C-B284-79FD1F0C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7DEC-8FAD-4F61-BE3C-8872FC8F57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7409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97DF9AD-1E88-4F6D-A88F-900152FF2F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86F0D9D-F348-4DD0-A5C4-E4216C2E2C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7E51E06-BC7F-4786-8B16-C0E961ADC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382-ABC2-4DD3-AABD-08B41473E4B9}" type="datetimeFigureOut">
              <a:rPr lang="da-DK" smtClean="0"/>
              <a:t>06-10-2022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4FBC57C-4D67-45CF-89A2-0D1F371DA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1F11E9-E5F6-4394-9264-37D7AF0D5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7DEC-8FAD-4F61-BE3C-8872FC8F57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5514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448F315-1C5C-469D-9237-E2B9F704C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C64BADF-7A69-470C-877F-DF654230B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1621C74-BEB3-4F10-BCAF-0FE29AAAE3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86382-ABC2-4DD3-AABD-08B41473E4B9}" type="datetimeFigureOut">
              <a:rPr lang="da-DK" smtClean="0"/>
              <a:t>06-10-2022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AAEC01C-E53F-40DD-8ECB-777FF2396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2803F8-69D1-46E6-9AC0-4D5F0C8863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C7DEC-8FAD-4F61-BE3C-8872FC8F57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163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2D18A5-3748-4476-9293-C37DA46C96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63623"/>
            <a:ext cx="9144000" cy="2831396"/>
          </a:xfrm>
        </p:spPr>
        <p:txBody>
          <a:bodyPr>
            <a:normAutofit/>
          </a:bodyPr>
          <a:lstStyle/>
          <a:p>
            <a:r>
              <a:rPr lang="da-DK" dirty="0"/>
              <a:t>Udsættelser </a:t>
            </a:r>
            <a:br>
              <a:rPr lang="da-DK" dirty="0"/>
            </a:b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3D7AF99-8391-459D-829F-B4FFDC09B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8614"/>
            <a:ext cx="9144000" cy="1655762"/>
          </a:xfrm>
        </p:spPr>
        <p:txBody>
          <a:bodyPr/>
          <a:lstStyle/>
          <a:p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5027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C208AD4-D356-20F3-D76A-7DF00072F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b="1" dirty="0"/>
              <a:t>Modtaget mail fra Mortang: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024196-C890-4440-B8A1-5DF7A20AB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fontScale="25000" lnSpcReduction="20000"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sz="6400" b="1" u="sng" dirty="0"/>
              <a:t>1. Mail fra Mortang:</a:t>
            </a:r>
          </a:p>
          <a:p>
            <a:r>
              <a:rPr lang="da-DK" sz="6400" dirty="0"/>
              <a:t>Mortang sender mail til teknik@ om kommende udsættelse. </a:t>
            </a:r>
          </a:p>
          <a:p>
            <a:r>
              <a:rPr lang="da-DK" sz="6400" dirty="0" err="1"/>
              <a:t>Synstekniker</a:t>
            </a:r>
            <a:r>
              <a:rPr lang="da-DK" sz="6400" dirty="0"/>
              <a:t> reserverer dagen og tiden i kalenderen. </a:t>
            </a:r>
          </a:p>
          <a:p>
            <a:r>
              <a:rPr lang="da-DK" sz="6400" dirty="0" err="1"/>
              <a:t>Synstekniker</a:t>
            </a:r>
            <a:r>
              <a:rPr lang="da-DK" sz="6400" dirty="0"/>
              <a:t> skriver retur til Mortang (tilføjer udlejning@ cc), om at vi har reserveret dagen (færdigsvar fra Kundo 1. udsættelse fra Mortang). </a:t>
            </a:r>
          </a:p>
          <a:p>
            <a:pPr marL="0" indent="0">
              <a:buNone/>
            </a:pPr>
            <a:r>
              <a:rPr lang="da-DK" sz="6400" dirty="0"/>
              <a:t>NB: Bruges der nøglebrik </a:t>
            </a:r>
            <a:r>
              <a:rPr lang="da-DK" sz="6400"/>
              <a:t>til lejemålet, </a:t>
            </a:r>
            <a:r>
              <a:rPr lang="da-DK" sz="6400" dirty="0"/>
              <a:t>skrives det også til Mortang, så der ikke skal betales for en låsesmed.</a:t>
            </a:r>
            <a:br>
              <a:rPr lang="da-DK" sz="6400" dirty="0"/>
            </a:br>
            <a:endParaRPr lang="da-DK" sz="6400" dirty="0"/>
          </a:p>
          <a:p>
            <a:pPr marL="0" indent="0">
              <a:buNone/>
            </a:pPr>
            <a:r>
              <a:rPr lang="da-DK" sz="6400" b="1" u="sng" dirty="0"/>
              <a:t>2. Mail fra Mortang:</a:t>
            </a:r>
          </a:p>
          <a:p>
            <a:r>
              <a:rPr lang="da-DK" sz="6400" dirty="0"/>
              <a:t>Mortang sender mail til teknik@ med selve tidspunktet dagen før udsættelsen. </a:t>
            </a:r>
          </a:p>
          <a:p>
            <a:r>
              <a:rPr lang="da-DK" sz="6400" dirty="0" err="1"/>
              <a:t>Synstekniker</a:t>
            </a:r>
            <a:r>
              <a:rPr lang="da-DK" sz="6400" dirty="0"/>
              <a:t> ændre tidspunktet i kalenderen.</a:t>
            </a:r>
          </a:p>
          <a:p>
            <a:r>
              <a:rPr lang="da-DK" sz="6400" dirty="0" err="1"/>
              <a:t>Synstekniker</a:t>
            </a:r>
            <a:r>
              <a:rPr lang="da-DK" sz="6400" dirty="0"/>
              <a:t> skriver retur til Mortang, om at vi har tilføjet tidspunktet (færdigsvar fra Kundo 2. udsættelse fra Mortang med tidspunkt)</a:t>
            </a:r>
            <a:br>
              <a:rPr lang="da-DK" sz="6400" dirty="0"/>
            </a:br>
            <a:endParaRPr lang="da-DK" sz="6400" dirty="0"/>
          </a:p>
          <a:p>
            <a:pPr marL="0" indent="0">
              <a:buNone/>
            </a:pPr>
            <a:r>
              <a:rPr lang="da-DK" sz="6400" dirty="0"/>
              <a:t>(Beboer er blevet indkaldt af fogeden, så vi skal</a:t>
            </a:r>
            <a:r>
              <a:rPr lang="da-DK" sz="6400" b="1" dirty="0"/>
              <a:t> </a:t>
            </a:r>
            <a:r>
              <a:rPr lang="da-DK" sz="6400" b="1" i="1" dirty="0"/>
              <a:t>ikke</a:t>
            </a:r>
            <a:r>
              <a:rPr lang="da-DK" sz="6400" dirty="0"/>
              <a:t> indkalde til synet)</a:t>
            </a:r>
          </a:p>
          <a:p>
            <a:pPr marL="0" indent="0">
              <a:buNone/>
            </a:pPr>
            <a:br>
              <a:rPr lang="da-DK" sz="6400" dirty="0"/>
            </a:br>
            <a:r>
              <a:rPr lang="da-DK" sz="6400" dirty="0"/>
              <a:t>NB: Hvis beboer møder op og lejemålet er klar, kan synet afholdes og afsluttes. Husk at skifte til håndværkerlås. </a:t>
            </a:r>
          </a:p>
          <a:p>
            <a:pPr marL="0" indent="0">
              <a:buNone/>
            </a:pPr>
            <a:endParaRPr lang="da-DK" sz="6400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61736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AE745-0DA4-48FA-9688-D02F99573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b="1" dirty="0"/>
              <a:t>Beboer ikke mødt op til udsættelsen: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EB5F5D-6581-43D2-B17B-64EA375CD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a-DK" sz="1800" dirty="0"/>
              <a:t>Låsesmed sætter en håndværkerlås i lejemålet og flyttefirma tømmer lejemålet, hvis der er brug for det.</a:t>
            </a:r>
          </a:p>
          <a:p>
            <a:pPr marL="0" indent="0">
              <a:buNone/>
            </a:pPr>
            <a:endParaRPr lang="da-DK" sz="1800" dirty="0"/>
          </a:p>
          <a:p>
            <a:r>
              <a:rPr lang="da-DK" sz="1800" dirty="0" err="1"/>
              <a:t>Synstekniker</a:t>
            </a:r>
            <a:r>
              <a:rPr lang="da-DK" sz="1800" dirty="0"/>
              <a:t> skriver til </a:t>
            </a:r>
            <a:r>
              <a:rPr lang="da-DK" sz="1800" dirty="0" err="1"/>
              <a:t>adm</a:t>
            </a:r>
            <a:r>
              <a:rPr lang="da-DK" sz="1800" dirty="0"/>
              <a:t>@, at synet ikke er afholdt.</a:t>
            </a:r>
          </a:p>
          <a:p>
            <a:r>
              <a:rPr lang="da-DK" sz="1800" dirty="0" err="1"/>
              <a:t>Synstekniker</a:t>
            </a:r>
            <a:r>
              <a:rPr lang="da-DK" sz="1800" dirty="0"/>
              <a:t> indkalder til fraflytningssyn med 7 hele dages varsel (7 dage og ikke 7 hverdage). Her </a:t>
            </a:r>
            <a:r>
              <a:rPr lang="da-DK" sz="1800" b="1" i="1" dirty="0"/>
              <a:t>skal </a:t>
            </a:r>
            <a:r>
              <a:rPr lang="da-DK" sz="1800" dirty="0"/>
              <a:t>beboer have en indkaldelse fra </a:t>
            </a:r>
            <a:r>
              <a:rPr lang="da-DK" sz="1800" dirty="0" err="1"/>
              <a:t>iSyn</a:t>
            </a:r>
            <a:r>
              <a:rPr lang="da-DK" sz="1800" dirty="0"/>
              <a:t>. </a:t>
            </a:r>
          </a:p>
          <a:p>
            <a:r>
              <a:rPr lang="da-DK" sz="1800" dirty="0"/>
              <a:t>Hvis beboer ikke er mødt op til dette syn,</a:t>
            </a:r>
            <a:r>
              <a:rPr lang="da-DK" sz="1800" b="1" dirty="0"/>
              <a:t> s</a:t>
            </a:r>
            <a:r>
              <a:rPr lang="da-DK" sz="1800" b="1" i="1" dirty="0"/>
              <a:t>kal </a:t>
            </a:r>
            <a:r>
              <a:rPr lang="da-DK" sz="1800" dirty="0"/>
              <a:t>vi afholde synet og sende rapporten til </a:t>
            </a:r>
            <a:r>
              <a:rPr lang="da-DK" sz="1800" dirty="0" err="1"/>
              <a:t>adm</a:t>
            </a:r>
            <a:r>
              <a:rPr lang="da-DK" sz="1800" dirty="0"/>
              <a:t>@, så den kan blive sendt rekommanderet til beboer. 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6451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C3CE9A739BAD144BFB17DB2CBDB6485" ma:contentTypeVersion="12" ma:contentTypeDescription="Opret et nyt dokument." ma:contentTypeScope="" ma:versionID="8889f926f3c45eea1a86bfa3bc1c2198">
  <xsd:schema xmlns:xsd="http://www.w3.org/2001/XMLSchema" xmlns:xs="http://www.w3.org/2001/XMLSchema" xmlns:p="http://schemas.microsoft.com/office/2006/metadata/properties" xmlns:ns2="3552e5bf-1c93-41b0-b059-8a610b6d57e9" xmlns:ns3="d106897c-9d18-4c91-bfc1-b5cc5168145b" targetNamespace="http://schemas.microsoft.com/office/2006/metadata/properties" ma:root="true" ma:fieldsID="1a98f7b5599fcb46f0a8b1d19daf95a5" ns2:_="" ns3:_="">
    <xsd:import namespace="3552e5bf-1c93-41b0-b059-8a610b6d57e9"/>
    <xsd:import namespace="d106897c-9d18-4c91-bfc1-b5cc516814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52e5bf-1c93-41b0-b059-8a610b6d57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06897c-9d18-4c91-bfc1-b5cc5168145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447C1E-24C3-4378-8133-57667331819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CF7980A-967A-4809-A39E-7CF870E3BB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FD5B6A-D09F-4FEB-B8DA-A3A5E6557D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52e5bf-1c93-41b0-b059-8a610b6d57e9"/>
    <ds:schemaRef ds:uri="d106897c-9d18-4c91-bfc1-b5cc516814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264</Words>
  <Application>Microsoft Office PowerPoint</Application>
  <PresentationFormat>Widescreen</PresentationFormat>
  <Paragraphs>34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Udsættelser  </vt:lpstr>
      <vt:lpstr>Modtaget mail fra Mortang:</vt:lpstr>
      <vt:lpstr>Beboer ikke mødt op til udsættelsen: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Udsættelser</dc:title>
  <dc:creator>Maja Roland</dc:creator>
  <cp:lastModifiedBy>Julie Kjær Hildrum</cp:lastModifiedBy>
  <cp:revision>46</cp:revision>
  <cp:lastPrinted>2020-10-08T10:00:22Z</cp:lastPrinted>
  <dcterms:created xsi:type="dcterms:W3CDTF">2020-10-08T09:37:55Z</dcterms:created>
  <dcterms:modified xsi:type="dcterms:W3CDTF">2022-10-06T11:57:25Z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0x010100FC3CE9A739BAD144BFB17DB2CBDB6485</vt:lpwstr>
  </property>
</Properties>
</file>